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77" r:id="rId2"/>
    <p:sldId id="258" r:id="rId3"/>
    <p:sldId id="280" r:id="rId4"/>
    <p:sldId id="27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E0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1" autoAdjust="0"/>
    <p:restoredTop sz="86471" autoAdjust="0"/>
  </p:normalViewPr>
  <p:slideViewPr>
    <p:cSldViewPr>
      <p:cViewPr varScale="1">
        <p:scale>
          <a:sx n="96" d="100"/>
          <a:sy n="96" d="100"/>
        </p:scale>
        <p:origin x="-368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9" y="15411"/>
            <a:ext cx="3498527" cy="2119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15411"/>
            <a:ext cx="5624418" cy="21191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113875"/>
            <a:ext cx="7668994" cy="1722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20" y="2114550"/>
            <a:ext cx="1461333" cy="1720388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3817364"/>
            <a:ext cx="9098280" cy="130302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1852332"/>
            <a:ext cx="304800" cy="1143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971550"/>
            <a:ext cx="5105400" cy="1062202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3086100"/>
            <a:ext cx="7315200" cy="6858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3600450"/>
            <a:ext cx="4873752" cy="51435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3600450"/>
            <a:ext cx="4809244" cy="425054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628650"/>
            <a:ext cx="4873752" cy="285961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628651"/>
            <a:ext cx="2819400" cy="347768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3600450"/>
            <a:ext cx="5500800" cy="51435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71950"/>
            <a:ext cx="5486400" cy="4572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311150"/>
            <a:ext cx="5029200" cy="3429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05979"/>
            <a:ext cx="2057400" cy="4388644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5105400" cy="43886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4400550"/>
            <a:ext cx="9144000" cy="79027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494265"/>
            <a:ext cx="5867400" cy="1477535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3829051"/>
            <a:ext cx="8229601" cy="28184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459657"/>
            <a:ext cx="2057400" cy="154305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3949032"/>
            <a:ext cx="457200" cy="7250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494266"/>
            <a:ext cx="1583472" cy="97155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4400550"/>
            <a:ext cx="9144000" cy="7902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57150"/>
            <a:ext cx="8403020" cy="51435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7068015" cy="62865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7302"/>
            <a:ext cx="4038600" cy="2978591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2978591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71500"/>
            <a:ext cx="2445488" cy="1714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1557900"/>
            <a:ext cx="70104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2310750"/>
            <a:ext cx="8686800" cy="8217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1818564"/>
            <a:ext cx="8694000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171700"/>
            <a:ext cx="7543800" cy="16002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2400300"/>
            <a:ext cx="7010400" cy="12573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498585"/>
            <a:ext cx="4191000" cy="28575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008313" cy="619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457200"/>
            <a:ext cx="5111750" cy="40005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76326"/>
            <a:ext cx="3008313" cy="286702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4400550"/>
            <a:ext cx="9144000" cy="7902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15-01-19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9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19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987315"/>
            <a:ext cx="4953000" cy="1062202"/>
          </a:xfrm>
        </p:spPr>
        <p:txBody>
          <a:bodyPr>
            <a:normAutofit/>
          </a:bodyPr>
          <a:lstStyle/>
          <a:p>
            <a:r>
              <a:rPr lang="en-US" dirty="0" smtClean="0"/>
              <a:t>we want to know what you think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0"/>
            <a:ext cx="7239000" cy="1371600"/>
          </a:xfrm>
        </p:spPr>
        <p:txBody>
          <a:bodyPr>
            <a:normAutofit/>
          </a:bodyPr>
          <a:lstStyle/>
          <a:p>
            <a:pPr algn="l"/>
            <a:r>
              <a:rPr lang="en-US" sz="2400" b="0" dirty="0" smtClean="0">
                <a:solidFill>
                  <a:srgbClr val="7BCF27"/>
                </a:solidFill>
                <a:latin typeface="Calibri" pitchFamily="34" charset="0"/>
              </a:rPr>
              <a:t>coming soon</a:t>
            </a:r>
            <a:r>
              <a:rPr lang="en-US" sz="2400" b="0" dirty="0">
                <a:solidFill>
                  <a:srgbClr val="262626"/>
                </a:solidFill>
              </a:rPr>
              <a:t/>
            </a:r>
            <a:br>
              <a:rPr lang="en-US" sz="2400" b="0" dirty="0">
                <a:solidFill>
                  <a:srgbClr val="262626"/>
                </a:solidFill>
              </a:rPr>
            </a:br>
            <a:r>
              <a:rPr lang="en-US" sz="5600" b="0" dirty="0" err="1" smtClean="0">
                <a:solidFill>
                  <a:prstClr val="white"/>
                </a:solidFill>
              </a:rPr>
              <a:t>FaithLIFE</a:t>
            </a:r>
            <a:r>
              <a:rPr lang="en-US" sz="5600" b="0" dirty="0" smtClean="0">
                <a:solidFill>
                  <a:prstClr val="white"/>
                </a:solidFill>
              </a:rPr>
              <a:t> Survey</a:t>
            </a:r>
            <a:endParaRPr lang="en-US" sz="56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09550"/>
            <a:ext cx="1541689" cy="514350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-152400" y="3909849"/>
            <a:ext cx="9296400" cy="49070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1B2E09"/>
                </a:solidFill>
              </a:rPr>
              <a:t>This survey will help us get an idea of our faith practices</a:t>
            </a:r>
            <a:endParaRPr lang="en-US" sz="2800" dirty="0">
              <a:solidFill>
                <a:srgbClr val="1B2E0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5750"/>
            <a:ext cx="7924800" cy="530915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Why we are doing the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FaithLIFE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Survey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202607"/>
            <a:ext cx="5257800" cy="1191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3790950"/>
            <a:ext cx="7973935" cy="30008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FaithLIFE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Survey will become live February 8 and will run for 3 weeks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3963365"/>
            <a:ext cx="457200" cy="7250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0" y="1168092"/>
            <a:ext cx="2160000" cy="2708434"/>
            <a:chOff x="762000" y="1557456"/>
            <a:chExt cx="2160000" cy="3611244"/>
          </a:xfrm>
        </p:grpSpPr>
        <p:sp>
          <p:nvSpPr>
            <p:cNvPr id="6" name="Oval 5"/>
            <p:cNvSpPr/>
            <p:nvPr/>
          </p:nvSpPr>
          <p:spPr>
            <a:xfrm>
              <a:off x="762000" y="1946208"/>
              <a:ext cx="2160000" cy="2879999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3611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2311400"/>
              <a:ext cx="1767384" cy="18287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To p</a:t>
              </a:r>
              <a:r>
                <a:rPr lang="en-US" sz="22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rovide a picture of our faith life outside of church</a:t>
              </a:r>
              <a:endParaRPr lang="en-US" sz="22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168092"/>
            <a:ext cx="2160000" cy="2708434"/>
            <a:chOff x="3543300" y="1591943"/>
            <a:chExt cx="2160000" cy="3611244"/>
          </a:xfrm>
        </p:grpSpPr>
        <p:sp>
          <p:nvSpPr>
            <p:cNvPr id="4" name="Oval 3"/>
            <p:cNvSpPr/>
            <p:nvPr/>
          </p:nvSpPr>
          <p:spPr>
            <a:xfrm>
              <a:off x="3543300" y="1946208"/>
              <a:ext cx="2160000" cy="2879999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3611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  <a:endPara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33800" y="2345887"/>
              <a:ext cx="1828800" cy="2031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To think intentionally about our personal and home faith life</a:t>
              </a:r>
              <a:endParaRPr lang="en-US" sz="22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168092"/>
            <a:ext cx="2160000" cy="2708434"/>
            <a:chOff x="6324600" y="1587511"/>
            <a:chExt cx="2160000" cy="3611244"/>
          </a:xfrm>
        </p:grpSpPr>
        <p:sp>
          <p:nvSpPr>
            <p:cNvPr id="5" name="Oval 4"/>
            <p:cNvSpPr/>
            <p:nvPr/>
          </p:nvSpPr>
          <p:spPr>
            <a:xfrm>
              <a:off x="6324600" y="1953642"/>
              <a:ext cx="2160000" cy="2879999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3611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  <a:endParaRPr lang="en-US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53200" y="2341455"/>
              <a:ext cx="1713570" cy="193040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To help our church leadership help you in your faith life</a:t>
              </a:r>
              <a:endParaRPr lang="en-US" sz="22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4324350"/>
            <a:ext cx="1524000" cy="45546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343150"/>
            <a:ext cx="7086600" cy="108585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2200" dirty="0" smtClean="0">
                <a:solidFill>
                  <a:prstClr val="white"/>
                </a:solidFill>
              </a:rPr>
              <a:t>Starting next week the</a:t>
            </a:r>
            <a:r>
              <a:rPr lang="en-US" sz="4400" b="1" spc="70" dirty="0" smtClean="0">
                <a:solidFill>
                  <a:prstClr val="white"/>
                </a:solidFill>
              </a:rPr>
              <a:t> </a:t>
            </a:r>
            <a:r>
              <a:rPr lang="en-US" sz="4400" b="1" spc="70" dirty="0" err="1" smtClean="0">
                <a:solidFill>
                  <a:prstClr val="white"/>
                </a:solidFill>
              </a:rPr>
              <a:t>FaithLIFE</a:t>
            </a:r>
            <a:r>
              <a:rPr lang="en-US" sz="4400" b="1" spc="70" dirty="0" smtClean="0">
                <a:solidFill>
                  <a:prstClr val="white"/>
                </a:solidFill>
              </a:rPr>
              <a:t> Survey </a:t>
            </a:r>
            <a:br>
              <a:rPr lang="en-US" sz="4400" b="1" spc="70" dirty="0" smtClean="0">
                <a:solidFill>
                  <a:prstClr val="white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28800" y="514350"/>
            <a:ext cx="7086600" cy="2857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prstClr val="white">
                    <a:lumMod val="65000"/>
                  </a:prstClr>
                </a:solidFill>
              </a:rPr>
              <a:t>Help us help your faith life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429000"/>
            <a:ext cx="5274528" cy="276999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r"/>
            <a:r>
              <a:rPr lang="en-US" dirty="0" smtClean="0">
                <a:solidFill>
                  <a:prstClr val="white"/>
                </a:solidFill>
              </a:rPr>
              <a:t>Watch for details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114300"/>
            <a:ext cx="1617890" cy="514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9" y="15411"/>
            <a:ext cx="3498527" cy="2119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15411"/>
            <a:ext cx="5624418" cy="21191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23" y="2113875"/>
            <a:ext cx="7668994" cy="1722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20" y="2114550"/>
            <a:ext cx="1461333" cy="17203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1852332"/>
            <a:ext cx="304800" cy="1143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3817363"/>
            <a:ext cx="9144000" cy="1326137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28600" y="2743201"/>
            <a:ext cx="7315200" cy="9941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faithlife.me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57600" y="205978"/>
            <a:ext cx="5029200" cy="16228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want your opinion  </a:t>
            </a:r>
            <a:br>
              <a:rPr lang="en-US" sz="3200" dirty="0" smtClean="0"/>
            </a:br>
            <a:r>
              <a:rPr lang="en-US" sz="3200" dirty="0" smtClean="0"/>
              <a:t>Take the </a:t>
            </a:r>
            <a:r>
              <a:rPr lang="en-US" sz="3200" dirty="0" err="1" smtClean="0"/>
              <a:t>FaithLIFE</a:t>
            </a:r>
            <a:r>
              <a:rPr lang="en-US" sz="3200" dirty="0" smtClean="0"/>
              <a:t> Survey</a:t>
            </a:r>
            <a:endParaRPr lang="en-US" sz="3200" dirty="0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1066800" y="3943350"/>
            <a:ext cx="7315200" cy="99412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1B2E09"/>
                </a:solidFill>
                <a:latin typeface="Arial" pitchFamily="34" charset="0"/>
                <a:cs typeface="Arial" pitchFamily="34" charset="0"/>
              </a:rPr>
              <a:t>Use church code:  501</a:t>
            </a:r>
            <a:endParaRPr lang="en-US" sz="5600" b="1" dirty="0">
              <a:solidFill>
                <a:srgbClr val="1B2E0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5200" y="114300"/>
            <a:ext cx="1617890" cy="5143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112</Words>
  <Application>Microsoft Macintosh PowerPoint</Application>
  <PresentationFormat>On-screen Show (16:9)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Introducing PowerPoint 2011</vt:lpstr>
      <vt:lpstr>coming soon FaithLIFE Survey</vt:lpstr>
      <vt:lpstr>PowerPoint Presentation</vt:lpstr>
      <vt:lpstr>Starting next week the FaithLIFE Survey  </vt:lpstr>
      <vt:lpstr>We want your opinion   Take the FaithLIFE Survey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2010-05-03T20:57:59Z</dcterms:created>
  <dcterms:modified xsi:type="dcterms:W3CDTF">2015-01-19T22:57:41Z</dcterms:modified>
</cp:coreProperties>
</file>